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303" r:id="rId36"/>
    <p:sldId id="302" r:id="rId37"/>
    <p:sldId id="256" r:id="rId38"/>
    <p:sldId id="258" r:id="rId39"/>
    <p:sldId id="259" r:id="rId40"/>
    <p:sldId id="261" r:id="rId41"/>
    <p:sldId id="262" r:id="rId42"/>
    <p:sldId id="263" r:id="rId43"/>
    <p:sldId id="264" r:id="rId44"/>
    <p:sldId id="257" r:id="rId45"/>
    <p:sldId id="265" r:id="rId46"/>
    <p:sldId id="26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</p14:sldIdLst>
        </p14:section>
        <p14:section name="Untitled Section" id="{65C239B4-CF15-BF48-86BE-30EAF14BC6A6}">
          <p14:sldIdLst>
            <p14:sldId id="256"/>
            <p14:sldId id="258"/>
            <p14:sldId id="259"/>
            <p14:sldId id="261"/>
            <p14:sldId id="262"/>
            <p14:sldId id="263"/>
            <p14:sldId id="264"/>
            <p14:sldId id="257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12"/>
    <p:restoredTop sz="86438"/>
  </p:normalViewPr>
  <p:slideViewPr>
    <p:cSldViewPr snapToGrid="0">
      <p:cViewPr varScale="1">
        <p:scale>
          <a:sx n="291" d="100"/>
          <a:sy n="291" d="100"/>
        </p:scale>
        <p:origin x="2096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If you are only doing code with agentic AI, you are doing it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F3C0848D-5442-DF5A-54B8-FB00F1D3D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874" y="5458408"/>
            <a:ext cx="757606" cy="1193670"/>
          </a:xfrm>
          <a:prstGeom prst="rect">
            <a:avLst/>
          </a:prstGeom>
        </p:spPr>
      </p:pic>
      <p:grpSp>
        <p:nvGrpSpPr>
          <p:cNvPr id="140" name="Graphic 137">
            <a:extLst>
              <a:ext uri="{FF2B5EF4-FFF2-40B4-BE49-F238E27FC236}">
                <a16:creationId xmlns:a16="http://schemas.microsoft.com/office/drawing/2014/main" id="{7B8AD026-53BE-14FF-7F2D-72202C2EC3BF}"/>
              </a:ext>
            </a:extLst>
          </p:cNvPr>
          <p:cNvGrpSpPr/>
          <p:nvPr/>
        </p:nvGrpSpPr>
        <p:grpSpPr>
          <a:xfrm>
            <a:off x="5164953" y="4481972"/>
            <a:ext cx="1270571" cy="1902940"/>
            <a:chOff x="5164953" y="4481972"/>
            <a:chExt cx="1270571" cy="190294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99A21DC-136A-2985-B53D-ED0F24F5895C}"/>
                </a:ext>
              </a:extLst>
            </p:cNvPr>
            <p:cNvSpPr/>
            <p:nvPr/>
          </p:nvSpPr>
          <p:spPr>
            <a:xfrm>
              <a:off x="5164953" y="4481972"/>
              <a:ext cx="1270571" cy="1902940"/>
            </a:xfrm>
            <a:prstGeom prst="rect">
              <a:avLst/>
            </a:prstGeom>
            <a:solidFill>
              <a:srgbClr val="FFFFDE"/>
            </a:solidFill>
            <a:ln w="4410" cap="flat">
              <a:solidFill>
                <a:srgbClr val="AAAA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2B4538F-CEDC-A1A6-2788-39531541113C}"/>
                </a:ext>
              </a:extLst>
            </p:cNvPr>
            <p:cNvSpPr txBox="1"/>
            <p:nvPr/>
          </p:nvSpPr>
          <p:spPr>
            <a:xfrm>
              <a:off x="5559894" y="4440561"/>
              <a:ext cx="480690" cy="17342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l"/>
              <a:r>
                <a:rPr lang="en-US" sz="1800" spc="0" baseline="73333">
                  <a:ln/>
                  <a:solidFill>
                    <a:srgbClr val="333333"/>
                  </a:solidFill>
                  <a:latin typeface="Trebuchet MS"/>
                  <a:sym typeface="Trebuchet MS"/>
                  <a:rtl val="0"/>
                </a:rPr>
                <a:t>Interview</a:t>
              </a:r>
            </a:p>
          </p:txBody>
        </p:sp>
      </p:grpSp>
      <p:grpSp>
        <p:nvGrpSpPr>
          <p:cNvPr id="143" name="Graphic 137">
            <a:extLst>
              <a:ext uri="{FF2B5EF4-FFF2-40B4-BE49-F238E27FC236}">
                <a16:creationId xmlns:a16="http://schemas.microsoft.com/office/drawing/2014/main" id="{6DDB14EB-DB13-F8F2-099F-5D84E5CE2A60}"/>
              </a:ext>
            </a:extLst>
          </p:cNvPr>
          <p:cNvGrpSpPr/>
          <p:nvPr/>
        </p:nvGrpSpPr>
        <p:grpSpPr>
          <a:xfrm>
            <a:off x="4945111" y="251548"/>
            <a:ext cx="2185419" cy="6349704"/>
            <a:chOff x="4945111" y="251548"/>
            <a:chExt cx="2185419" cy="6349704"/>
          </a:xfrm>
          <a:noFill/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400F144-D027-EBFB-91D7-E75A4631E738}"/>
                </a:ext>
              </a:extLst>
            </p:cNvPr>
            <p:cNvSpPr/>
            <p:nvPr/>
          </p:nvSpPr>
          <p:spPr>
            <a:xfrm>
              <a:off x="5800238" y="4963885"/>
              <a:ext cx="4410" cy="203003"/>
            </a:xfrm>
            <a:custGeom>
              <a:avLst/>
              <a:gdLst>
                <a:gd name="csX0" fmla="*/ 0 w 4410"/>
                <a:gd name="csY0" fmla="*/ 0 h 203003"/>
                <a:gd name="csX1" fmla="*/ 0 w 4410"/>
                <a:gd name="csY1" fmla="*/ 18389 h 203003"/>
                <a:gd name="csX2" fmla="*/ 0 w 4410"/>
                <a:gd name="csY2" fmla="*/ 107385 h 203003"/>
                <a:gd name="csX3" fmla="*/ 0 w 4410"/>
                <a:gd name="csY3" fmla="*/ 187558 h 203003"/>
                <a:gd name="csX4" fmla="*/ 0 w 4410"/>
                <a:gd name="csY4" fmla="*/ 203004 h 2030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03003">
                  <a:moveTo>
                    <a:pt x="0" y="0"/>
                  </a:moveTo>
                  <a:lnTo>
                    <a:pt x="0" y="18389"/>
                  </a:lnTo>
                  <a:cubicBezTo>
                    <a:pt x="0" y="36775"/>
                    <a:pt x="0" y="73554"/>
                    <a:pt x="0" y="107385"/>
                  </a:cubicBezTo>
                  <a:cubicBezTo>
                    <a:pt x="0" y="141220"/>
                    <a:pt x="0" y="172112"/>
                    <a:pt x="0" y="187558"/>
                  </a:cubicBezTo>
                  <a:lnTo>
                    <a:pt x="0" y="2030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EBF67DA3-6430-A9B4-64D1-4AA48E6B6470}"/>
                </a:ext>
              </a:extLst>
            </p:cNvPr>
            <p:cNvSpPr/>
            <p:nvPr/>
          </p:nvSpPr>
          <p:spPr>
            <a:xfrm>
              <a:off x="5800238" y="5400785"/>
              <a:ext cx="4410" cy="203003"/>
            </a:xfrm>
            <a:custGeom>
              <a:avLst/>
              <a:gdLst>
                <a:gd name="csX0" fmla="*/ 0 w 4410"/>
                <a:gd name="csY0" fmla="*/ 0 h 203003"/>
                <a:gd name="csX1" fmla="*/ 0 w 4410"/>
                <a:gd name="csY1" fmla="*/ 18389 h 203003"/>
                <a:gd name="csX2" fmla="*/ 0 w 4410"/>
                <a:gd name="csY2" fmla="*/ 107385 h 203003"/>
                <a:gd name="csX3" fmla="*/ 0 w 4410"/>
                <a:gd name="csY3" fmla="*/ 187558 h 203003"/>
                <a:gd name="csX4" fmla="*/ 0 w 4410"/>
                <a:gd name="csY4" fmla="*/ 203004 h 2030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03003">
                  <a:moveTo>
                    <a:pt x="0" y="0"/>
                  </a:moveTo>
                  <a:lnTo>
                    <a:pt x="0" y="18389"/>
                  </a:lnTo>
                  <a:cubicBezTo>
                    <a:pt x="0" y="36775"/>
                    <a:pt x="0" y="73554"/>
                    <a:pt x="0" y="107385"/>
                  </a:cubicBezTo>
                  <a:cubicBezTo>
                    <a:pt x="0" y="141220"/>
                    <a:pt x="0" y="172112"/>
                    <a:pt x="0" y="187558"/>
                  </a:cubicBezTo>
                  <a:lnTo>
                    <a:pt x="0" y="2030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6F78CCA-61D6-23D9-5AD9-B8DC6C676669}"/>
                </a:ext>
              </a:extLst>
            </p:cNvPr>
            <p:cNvSpPr/>
            <p:nvPr/>
          </p:nvSpPr>
          <p:spPr>
            <a:xfrm>
              <a:off x="5800238" y="5837685"/>
              <a:ext cx="4410" cy="203003"/>
            </a:xfrm>
            <a:custGeom>
              <a:avLst/>
              <a:gdLst>
                <a:gd name="csX0" fmla="*/ 0 w 4410"/>
                <a:gd name="csY0" fmla="*/ 0 h 203003"/>
                <a:gd name="csX1" fmla="*/ 0 w 4410"/>
                <a:gd name="csY1" fmla="*/ 18389 h 203003"/>
                <a:gd name="csX2" fmla="*/ 0 w 4410"/>
                <a:gd name="csY2" fmla="*/ 107385 h 203003"/>
                <a:gd name="csX3" fmla="*/ 0 w 4410"/>
                <a:gd name="csY3" fmla="*/ 187558 h 203003"/>
                <a:gd name="csX4" fmla="*/ 0 w 4410"/>
                <a:gd name="csY4" fmla="*/ 203004 h 2030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03003">
                  <a:moveTo>
                    <a:pt x="0" y="0"/>
                  </a:moveTo>
                  <a:lnTo>
                    <a:pt x="0" y="18389"/>
                  </a:lnTo>
                  <a:cubicBezTo>
                    <a:pt x="0" y="36775"/>
                    <a:pt x="0" y="73554"/>
                    <a:pt x="0" y="107385"/>
                  </a:cubicBezTo>
                  <a:cubicBezTo>
                    <a:pt x="0" y="141220"/>
                    <a:pt x="0" y="172112"/>
                    <a:pt x="0" y="187558"/>
                  </a:cubicBezTo>
                  <a:lnTo>
                    <a:pt x="0" y="2030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968E21D-31B9-40A4-0B66-5129450F6D46}"/>
                </a:ext>
              </a:extLst>
            </p:cNvPr>
            <p:cNvSpPr/>
            <p:nvPr/>
          </p:nvSpPr>
          <p:spPr>
            <a:xfrm>
              <a:off x="4945111" y="251548"/>
              <a:ext cx="4410" cy="203003"/>
            </a:xfrm>
            <a:custGeom>
              <a:avLst/>
              <a:gdLst>
                <a:gd name="csX0" fmla="*/ 0 w 4410"/>
                <a:gd name="csY0" fmla="*/ 0 h 203003"/>
                <a:gd name="csX1" fmla="*/ 0 w 4410"/>
                <a:gd name="csY1" fmla="*/ 18390 h 203003"/>
                <a:gd name="csX2" fmla="*/ 0 w 4410"/>
                <a:gd name="csY2" fmla="*/ 107385 h 203003"/>
                <a:gd name="csX3" fmla="*/ 0 w 4410"/>
                <a:gd name="csY3" fmla="*/ 187558 h 203003"/>
                <a:gd name="csX4" fmla="*/ 0 w 4410"/>
                <a:gd name="csY4" fmla="*/ 203004 h 2030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03003">
                  <a:moveTo>
                    <a:pt x="0" y="0"/>
                  </a:moveTo>
                  <a:lnTo>
                    <a:pt x="0" y="18390"/>
                  </a:lnTo>
                  <a:cubicBezTo>
                    <a:pt x="0" y="36775"/>
                    <a:pt x="0" y="73554"/>
                    <a:pt x="0" y="107385"/>
                  </a:cubicBezTo>
                  <a:cubicBezTo>
                    <a:pt x="0" y="141220"/>
                    <a:pt x="0" y="172112"/>
                    <a:pt x="0" y="187558"/>
                  </a:cubicBezTo>
                  <a:lnTo>
                    <a:pt x="0" y="2030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F521F5B-2E01-6A46-4ECE-41E61205FA02}"/>
                </a:ext>
              </a:extLst>
            </p:cNvPr>
            <p:cNvSpPr/>
            <p:nvPr/>
          </p:nvSpPr>
          <p:spPr>
            <a:xfrm>
              <a:off x="4945111" y="688447"/>
              <a:ext cx="4410" cy="203003"/>
            </a:xfrm>
            <a:custGeom>
              <a:avLst/>
              <a:gdLst>
                <a:gd name="csX0" fmla="*/ 0 w 4410"/>
                <a:gd name="csY0" fmla="*/ 0 h 203003"/>
                <a:gd name="csX1" fmla="*/ 0 w 4410"/>
                <a:gd name="csY1" fmla="*/ 18390 h 203003"/>
                <a:gd name="csX2" fmla="*/ 0 w 4410"/>
                <a:gd name="csY2" fmla="*/ 107385 h 203003"/>
                <a:gd name="csX3" fmla="*/ 0 w 4410"/>
                <a:gd name="csY3" fmla="*/ 187558 h 203003"/>
                <a:gd name="csX4" fmla="*/ 0 w 4410"/>
                <a:gd name="csY4" fmla="*/ 203004 h 2030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03003">
                  <a:moveTo>
                    <a:pt x="0" y="0"/>
                  </a:moveTo>
                  <a:lnTo>
                    <a:pt x="0" y="18390"/>
                  </a:lnTo>
                  <a:cubicBezTo>
                    <a:pt x="0" y="36775"/>
                    <a:pt x="0" y="73554"/>
                    <a:pt x="0" y="107385"/>
                  </a:cubicBezTo>
                  <a:cubicBezTo>
                    <a:pt x="0" y="141220"/>
                    <a:pt x="0" y="172112"/>
                    <a:pt x="0" y="187558"/>
                  </a:cubicBezTo>
                  <a:lnTo>
                    <a:pt x="0" y="2030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6E93F254-D2F8-5499-9B9D-13F9DD6D6FA9}"/>
                </a:ext>
              </a:extLst>
            </p:cNvPr>
            <p:cNvSpPr/>
            <p:nvPr/>
          </p:nvSpPr>
          <p:spPr>
            <a:xfrm>
              <a:off x="4945111" y="1125347"/>
              <a:ext cx="4410" cy="203003"/>
            </a:xfrm>
            <a:custGeom>
              <a:avLst/>
              <a:gdLst>
                <a:gd name="csX0" fmla="*/ 0 w 4410"/>
                <a:gd name="csY0" fmla="*/ 0 h 203003"/>
                <a:gd name="csX1" fmla="*/ 0 w 4410"/>
                <a:gd name="csY1" fmla="*/ 18389 h 203003"/>
                <a:gd name="csX2" fmla="*/ 0 w 4410"/>
                <a:gd name="csY2" fmla="*/ 107385 h 203003"/>
                <a:gd name="csX3" fmla="*/ 0 w 4410"/>
                <a:gd name="csY3" fmla="*/ 187558 h 203003"/>
                <a:gd name="csX4" fmla="*/ 0 w 4410"/>
                <a:gd name="csY4" fmla="*/ 203004 h 2030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03003">
                  <a:moveTo>
                    <a:pt x="0" y="0"/>
                  </a:moveTo>
                  <a:lnTo>
                    <a:pt x="0" y="18389"/>
                  </a:lnTo>
                  <a:cubicBezTo>
                    <a:pt x="0" y="36775"/>
                    <a:pt x="0" y="73554"/>
                    <a:pt x="0" y="107385"/>
                  </a:cubicBezTo>
                  <a:cubicBezTo>
                    <a:pt x="0" y="141220"/>
                    <a:pt x="0" y="172112"/>
                    <a:pt x="0" y="187558"/>
                  </a:cubicBezTo>
                  <a:lnTo>
                    <a:pt x="0" y="2030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37AE7C2-7711-699B-1511-562C42A5E764}"/>
                </a:ext>
              </a:extLst>
            </p:cNvPr>
            <p:cNvSpPr/>
            <p:nvPr/>
          </p:nvSpPr>
          <p:spPr>
            <a:xfrm>
              <a:off x="4945111" y="1562247"/>
              <a:ext cx="4410" cy="203003"/>
            </a:xfrm>
            <a:custGeom>
              <a:avLst/>
              <a:gdLst>
                <a:gd name="csX0" fmla="*/ 0 w 4410"/>
                <a:gd name="csY0" fmla="*/ 0 h 203003"/>
                <a:gd name="csX1" fmla="*/ 0 w 4410"/>
                <a:gd name="csY1" fmla="*/ 18389 h 203003"/>
                <a:gd name="csX2" fmla="*/ 0 w 4410"/>
                <a:gd name="csY2" fmla="*/ 107385 h 203003"/>
                <a:gd name="csX3" fmla="*/ 0 w 4410"/>
                <a:gd name="csY3" fmla="*/ 187558 h 203003"/>
                <a:gd name="csX4" fmla="*/ 0 w 4410"/>
                <a:gd name="csY4" fmla="*/ 203004 h 2030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03003">
                  <a:moveTo>
                    <a:pt x="0" y="0"/>
                  </a:moveTo>
                  <a:lnTo>
                    <a:pt x="0" y="18389"/>
                  </a:lnTo>
                  <a:cubicBezTo>
                    <a:pt x="0" y="36775"/>
                    <a:pt x="0" y="73554"/>
                    <a:pt x="0" y="107385"/>
                  </a:cubicBezTo>
                  <a:cubicBezTo>
                    <a:pt x="0" y="141220"/>
                    <a:pt x="0" y="172112"/>
                    <a:pt x="0" y="187558"/>
                  </a:cubicBezTo>
                  <a:lnTo>
                    <a:pt x="0" y="2030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6F487D7D-B128-0DFB-E2B1-DB0B42A5BA97}"/>
                </a:ext>
              </a:extLst>
            </p:cNvPr>
            <p:cNvSpPr/>
            <p:nvPr/>
          </p:nvSpPr>
          <p:spPr>
            <a:xfrm>
              <a:off x="4945111" y="1999146"/>
              <a:ext cx="192919" cy="212403"/>
            </a:xfrm>
            <a:custGeom>
              <a:avLst/>
              <a:gdLst>
                <a:gd name="csX0" fmla="*/ 0 w 192919"/>
                <a:gd name="csY0" fmla="*/ 0 h 212403"/>
                <a:gd name="csX1" fmla="*/ 0 w 192919"/>
                <a:gd name="csY1" fmla="*/ 18389 h 212403"/>
                <a:gd name="csX2" fmla="*/ 32152 w 192919"/>
                <a:gd name="csY2" fmla="*/ 108951 h 212403"/>
                <a:gd name="csX3" fmla="*/ 160763 w 192919"/>
                <a:gd name="csY3" fmla="*/ 195391 h 212403"/>
                <a:gd name="csX4" fmla="*/ 192919 w 192919"/>
                <a:gd name="csY4" fmla="*/ 212404 h 2124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2919" h="212403">
                  <a:moveTo>
                    <a:pt x="0" y="0"/>
                  </a:moveTo>
                  <a:lnTo>
                    <a:pt x="0" y="18389"/>
                  </a:lnTo>
                  <a:cubicBezTo>
                    <a:pt x="0" y="36775"/>
                    <a:pt x="0" y="73554"/>
                    <a:pt x="32152" y="108951"/>
                  </a:cubicBezTo>
                  <a:cubicBezTo>
                    <a:pt x="64303" y="144353"/>
                    <a:pt x="128611" y="178379"/>
                    <a:pt x="160763" y="195391"/>
                  </a:cubicBezTo>
                  <a:lnTo>
                    <a:pt x="192919" y="2124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2E2D4272-A52E-A592-F385-A7F2DD65F703}"/>
                </a:ext>
              </a:extLst>
            </p:cNvPr>
            <p:cNvSpPr/>
            <p:nvPr/>
          </p:nvSpPr>
          <p:spPr>
            <a:xfrm>
              <a:off x="5577911" y="1999146"/>
              <a:ext cx="192914" cy="212403"/>
            </a:xfrm>
            <a:custGeom>
              <a:avLst/>
              <a:gdLst>
                <a:gd name="csX0" fmla="*/ 192915 w 192914"/>
                <a:gd name="csY0" fmla="*/ 0 h 212403"/>
                <a:gd name="csX1" fmla="*/ 192915 w 192914"/>
                <a:gd name="csY1" fmla="*/ 18389 h 212403"/>
                <a:gd name="csX2" fmla="*/ 160763 w 192914"/>
                <a:gd name="csY2" fmla="*/ 108951 h 212403"/>
                <a:gd name="csX3" fmla="*/ 32152 w 192914"/>
                <a:gd name="csY3" fmla="*/ 195391 h 212403"/>
                <a:gd name="csX4" fmla="*/ 0 w 192914"/>
                <a:gd name="csY4" fmla="*/ 212404 h 2124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92914" h="212403">
                  <a:moveTo>
                    <a:pt x="192915" y="0"/>
                  </a:moveTo>
                  <a:lnTo>
                    <a:pt x="192915" y="18389"/>
                  </a:lnTo>
                  <a:cubicBezTo>
                    <a:pt x="192915" y="36775"/>
                    <a:pt x="192915" y="73554"/>
                    <a:pt x="160763" y="108951"/>
                  </a:cubicBezTo>
                  <a:cubicBezTo>
                    <a:pt x="128611" y="144353"/>
                    <a:pt x="64303" y="178379"/>
                    <a:pt x="32152" y="195391"/>
                  </a:cubicBezTo>
                  <a:lnTo>
                    <a:pt x="0" y="2124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DC69723-1947-A64B-3C32-FD565471F69C}"/>
                </a:ext>
              </a:extLst>
            </p:cNvPr>
            <p:cNvSpPr/>
            <p:nvPr/>
          </p:nvSpPr>
          <p:spPr>
            <a:xfrm>
              <a:off x="5357970" y="2436046"/>
              <a:ext cx="4410" cy="241839"/>
            </a:xfrm>
            <a:custGeom>
              <a:avLst/>
              <a:gdLst>
                <a:gd name="csX0" fmla="*/ 0 w 4410"/>
                <a:gd name="csY0" fmla="*/ 0 h 241839"/>
                <a:gd name="csX1" fmla="*/ 0 w 4410"/>
                <a:gd name="csY1" fmla="*/ 18389 h 241839"/>
                <a:gd name="csX2" fmla="*/ 0 w 4410"/>
                <a:gd name="csY2" fmla="*/ 113859 h 241839"/>
                <a:gd name="csX3" fmla="*/ 0 w 4410"/>
                <a:gd name="csY3" fmla="*/ 219919 h 241839"/>
                <a:gd name="csX4" fmla="*/ 0 w 4410"/>
                <a:gd name="csY4" fmla="*/ 241839 h 24183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41839">
                  <a:moveTo>
                    <a:pt x="0" y="0"/>
                  </a:moveTo>
                  <a:lnTo>
                    <a:pt x="0" y="18389"/>
                  </a:lnTo>
                  <a:cubicBezTo>
                    <a:pt x="0" y="36775"/>
                    <a:pt x="0" y="73554"/>
                    <a:pt x="0" y="113859"/>
                  </a:cubicBezTo>
                  <a:cubicBezTo>
                    <a:pt x="0" y="154164"/>
                    <a:pt x="0" y="198004"/>
                    <a:pt x="0" y="219919"/>
                  </a:cubicBezTo>
                  <a:lnTo>
                    <a:pt x="0" y="241839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A1EBCE69-3577-6D4C-26C5-4BBFFCB18330}"/>
                </a:ext>
              </a:extLst>
            </p:cNvPr>
            <p:cNvSpPr/>
            <p:nvPr/>
          </p:nvSpPr>
          <p:spPr>
            <a:xfrm>
              <a:off x="5357970" y="2911781"/>
              <a:ext cx="207545" cy="251676"/>
            </a:xfrm>
            <a:custGeom>
              <a:avLst/>
              <a:gdLst>
                <a:gd name="csX0" fmla="*/ 0 w 207545"/>
                <a:gd name="csY0" fmla="*/ 0 h 251676"/>
                <a:gd name="csX1" fmla="*/ 0 w 207545"/>
                <a:gd name="csY1" fmla="*/ 24859 h 251676"/>
                <a:gd name="csX2" fmla="*/ 34591 w 207545"/>
                <a:gd name="csY2" fmla="*/ 141388 h 251676"/>
                <a:gd name="csX3" fmla="*/ 172955 w 207545"/>
                <a:gd name="csY3" fmla="*/ 234593 h 251676"/>
                <a:gd name="csX4" fmla="*/ 207546 w 207545"/>
                <a:gd name="csY4" fmla="*/ 251676 h 2516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545" h="251676">
                  <a:moveTo>
                    <a:pt x="0" y="0"/>
                  </a:moveTo>
                  <a:lnTo>
                    <a:pt x="0" y="24859"/>
                  </a:lnTo>
                  <a:cubicBezTo>
                    <a:pt x="0" y="49723"/>
                    <a:pt x="0" y="99441"/>
                    <a:pt x="34591" y="141388"/>
                  </a:cubicBezTo>
                  <a:cubicBezTo>
                    <a:pt x="69182" y="183335"/>
                    <a:pt x="138364" y="217505"/>
                    <a:pt x="172955" y="234593"/>
                  </a:cubicBezTo>
                  <a:lnTo>
                    <a:pt x="207546" y="251676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B0E58FF-8D5F-8FBF-E850-9E1344CD8C6E}"/>
                </a:ext>
              </a:extLst>
            </p:cNvPr>
            <p:cNvSpPr/>
            <p:nvPr/>
          </p:nvSpPr>
          <p:spPr>
            <a:xfrm>
              <a:off x="6034960" y="2950616"/>
              <a:ext cx="207550" cy="212840"/>
            </a:xfrm>
            <a:custGeom>
              <a:avLst/>
              <a:gdLst>
                <a:gd name="csX0" fmla="*/ 207550 w 207550"/>
                <a:gd name="csY0" fmla="*/ 0 h 212840"/>
                <a:gd name="csX1" fmla="*/ 207550 w 207550"/>
                <a:gd name="csY1" fmla="*/ 18390 h 212840"/>
                <a:gd name="csX2" fmla="*/ 172959 w 207550"/>
                <a:gd name="csY2" fmla="*/ 109026 h 212840"/>
                <a:gd name="csX3" fmla="*/ 34591 w 207550"/>
                <a:gd name="csY3" fmla="*/ 195758 h 212840"/>
                <a:gd name="csX4" fmla="*/ 0 w 207550"/>
                <a:gd name="csY4" fmla="*/ 212841 h 21284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07550" h="212840">
                  <a:moveTo>
                    <a:pt x="207550" y="0"/>
                  </a:moveTo>
                  <a:lnTo>
                    <a:pt x="207550" y="18390"/>
                  </a:lnTo>
                  <a:cubicBezTo>
                    <a:pt x="207550" y="36775"/>
                    <a:pt x="207550" y="73554"/>
                    <a:pt x="172959" y="109026"/>
                  </a:cubicBezTo>
                  <a:cubicBezTo>
                    <a:pt x="138368" y="144499"/>
                    <a:pt x="69186" y="178670"/>
                    <a:pt x="34591" y="195758"/>
                  </a:cubicBezTo>
                  <a:lnTo>
                    <a:pt x="0" y="212841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A0ACAC4C-F531-D597-9AA2-5F83E8FB102A}"/>
                </a:ext>
              </a:extLst>
            </p:cNvPr>
            <p:cNvSpPr/>
            <p:nvPr/>
          </p:nvSpPr>
          <p:spPr>
            <a:xfrm>
              <a:off x="5800238" y="3387516"/>
              <a:ext cx="4410" cy="203003"/>
            </a:xfrm>
            <a:custGeom>
              <a:avLst/>
              <a:gdLst>
                <a:gd name="csX0" fmla="*/ 0 w 4410"/>
                <a:gd name="csY0" fmla="*/ 0 h 203003"/>
                <a:gd name="csX1" fmla="*/ 0 w 4410"/>
                <a:gd name="csY1" fmla="*/ 18390 h 203003"/>
                <a:gd name="csX2" fmla="*/ 0 w 4410"/>
                <a:gd name="csY2" fmla="*/ 107385 h 203003"/>
                <a:gd name="csX3" fmla="*/ 0 w 4410"/>
                <a:gd name="csY3" fmla="*/ 187558 h 203003"/>
                <a:gd name="csX4" fmla="*/ 0 w 4410"/>
                <a:gd name="csY4" fmla="*/ 203004 h 2030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03003">
                  <a:moveTo>
                    <a:pt x="0" y="0"/>
                  </a:moveTo>
                  <a:lnTo>
                    <a:pt x="0" y="18390"/>
                  </a:lnTo>
                  <a:cubicBezTo>
                    <a:pt x="0" y="36775"/>
                    <a:pt x="0" y="73554"/>
                    <a:pt x="0" y="107385"/>
                  </a:cubicBezTo>
                  <a:cubicBezTo>
                    <a:pt x="0" y="141220"/>
                    <a:pt x="0" y="172112"/>
                    <a:pt x="0" y="187558"/>
                  </a:cubicBezTo>
                  <a:lnTo>
                    <a:pt x="0" y="2030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D147D30D-22BA-FEEF-156C-4BA6696165E9}"/>
                </a:ext>
              </a:extLst>
            </p:cNvPr>
            <p:cNvSpPr/>
            <p:nvPr/>
          </p:nvSpPr>
          <p:spPr>
            <a:xfrm>
              <a:off x="5800238" y="3824416"/>
              <a:ext cx="4410" cy="203003"/>
            </a:xfrm>
            <a:custGeom>
              <a:avLst/>
              <a:gdLst>
                <a:gd name="csX0" fmla="*/ 0 w 4410"/>
                <a:gd name="csY0" fmla="*/ 0 h 203003"/>
                <a:gd name="csX1" fmla="*/ 0 w 4410"/>
                <a:gd name="csY1" fmla="*/ 18390 h 203003"/>
                <a:gd name="csX2" fmla="*/ 0 w 4410"/>
                <a:gd name="csY2" fmla="*/ 107385 h 203003"/>
                <a:gd name="csX3" fmla="*/ 0 w 4410"/>
                <a:gd name="csY3" fmla="*/ 187558 h 203003"/>
                <a:gd name="csX4" fmla="*/ 0 w 4410"/>
                <a:gd name="csY4" fmla="*/ 203004 h 2030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410" h="203003">
                  <a:moveTo>
                    <a:pt x="0" y="0"/>
                  </a:moveTo>
                  <a:lnTo>
                    <a:pt x="0" y="18390"/>
                  </a:lnTo>
                  <a:cubicBezTo>
                    <a:pt x="0" y="36775"/>
                    <a:pt x="0" y="73554"/>
                    <a:pt x="0" y="107385"/>
                  </a:cubicBezTo>
                  <a:cubicBezTo>
                    <a:pt x="0" y="141220"/>
                    <a:pt x="0" y="172112"/>
                    <a:pt x="0" y="187558"/>
                  </a:cubicBezTo>
                  <a:lnTo>
                    <a:pt x="0" y="203004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FEBE98E-8F05-ABA5-97A7-115B22CCAD86}"/>
                </a:ext>
              </a:extLst>
            </p:cNvPr>
            <p:cNvSpPr/>
            <p:nvPr/>
          </p:nvSpPr>
          <p:spPr>
            <a:xfrm>
              <a:off x="5800238" y="4261315"/>
              <a:ext cx="4410" cy="313332"/>
            </a:xfrm>
            <a:custGeom>
              <a:avLst/>
              <a:gdLst>
                <a:gd name="csX0" fmla="*/ 0 w 4410"/>
                <a:gd name="csY0" fmla="*/ 0 h 313332"/>
                <a:gd name="csX1" fmla="*/ 0 w 4410"/>
                <a:gd name="csY1" fmla="*/ 18390 h 313332"/>
                <a:gd name="csX2" fmla="*/ 0 w 4410"/>
                <a:gd name="csY2" fmla="*/ 110328 h 313332"/>
                <a:gd name="csX3" fmla="*/ 0 w 4410"/>
                <a:gd name="csY3" fmla="*/ 217713 h 313332"/>
                <a:gd name="csX4" fmla="*/ 0 w 4410"/>
                <a:gd name="csY4" fmla="*/ 297886 h 313332"/>
                <a:gd name="csX5" fmla="*/ 0 w 4410"/>
                <a:gd name="csY5" fmla="*/ 313332 h 313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4410" h="313332">
                  <a:moveTo>
                    <a:pt x="0" y="0"/>
                  </a:moveTo>
                  <a:lnTo>
                    <a:pt x="0" y="18390"/>
                  </a:lnTo>
                  <a:cubicBezTo>
                    <a:pt x="0" y="36775"/>
                    <a:pt x="0" y="73554"/>
                    <a:pt x="0" y="110328"/>
                  </a:cubicBezTo>
                  <a:cubicBezTo>
                    <a:pt x="0" y="147103"/>
                    <a:pt x="0" y="183882"/>
                    <a:pt x="0" y="217713"/>
                  </a:cubicBezTo>
                  <a:cubicBezTo>
                    <a:pt x="0" y="251548"/>
                    <a:pt x="0" y="282440"/>
                    <a:pt x="0" y="297886"/>
                  </a:cubicBezTo>
                  <a:lnTo>
                    <a:pt x="0" y="313332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1C2CA5B-0F78-5AC1-411F-03139D950A0E}"/>
                </a:ext>
              </a:extLst>
            </p:cNvPr>
            <p:cNvSpPr/>
            <p:nvPr/>
          </p:nvSpPr>
          <p:spPr>
            <a:xfrm>
              <a:off x="5800238" y="6274584"/>
              <a:ext cx="322796" cy="326668"/>
            </a:xfrm>
            <a:custGeom>
              <a:avLst/>
              <a:gdLst>
                <a:gd name="csX0" fmla="*/ 0 w 322796"/>
                <a:gd name="csY0" fmla="*/ 0 h 326668"/>
                <a:gd name="csX1" fmla="*/ 0 w 322796"/>
                <a:gd name="csY1" fmla="*/ 18389 h 326668"/>
                <a:gd name="csX2" fmla="*/ 0 w 322796"/>
                <a:gd name="csY2" fmla="*/ 110328 h 326668"/>
                <a:gd name="csX3" fmla="*/ 53801 w 322796"/>
                <a:gd name="csY3" fmla="*/ 219937 h 326668"/>
                <a:gd name="csX4" fmla="*/ 269000 w 322796"/>
                <a:gd name="csY4" fmla="*/ 309002 h 326668"/>
                <a:gd name="csX5" fmla="*/ 322796 w 322796"/>
                <a:gd name="csY5" fmla="*/ 326668 h 3266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322796" h="326668">
                  <a:moveTo>
                    <a:pt x="0" y="0"/>
                  </a:moveTo>
                  <a:lnTo>
                    <a:pt x="0" y="18389"/>
                  </a:lnTo>
                  <a:cubicBezTo>
                    <a:pt x="0" y="36775"/>
                    <a:pt x="0" y="73554"/>
                    <a:pt x="0" y="110328"/>
                  </a:cubicBezTo>
                  <a:cubicBezTo>
                    <a:pt x="0" y="147103"/>
                    <a:pt x="0" y="183882"/>
                    <a:pt x="53801" y="219937"/>
                  </a:cubicBezTo>
                  <a:cubicBezTo>
                    <a:pt x="107602" y="255992"/>
                    <a:pt x="215199" y="291332"/>
                    <a:pt x="269000" y="309002"/>
                  </a:cubicBezTo>
                  <a:lnTo>
                    <a:pt x="322796" y="326668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E01551C-633A-6C18-B858-9782DCAD7098}"/>
                </a:ext>
              </a:extLst>
            </p:cNvPr>
            <p:cNvSpPr/>
            <p:nvPr/>
          </p:nvSpPr>
          <p:spPr>
            <a:xfrm>
              <a:off x="6807735" y="6274584"/>
              <a:ext cx="322796" cy="326668"/>
            </a:xfrm>
            <a:custGeom>
              <a:avLst/>
              <a:gdLst>
                <a:gd name="csX0" fmla="*/ 322796 w 322796"/>
                <a:gd name="csY0" fmla="*/ 0 h 326668"/>
                <a:gd name="csX1" fmla="*/ 322796 w 322796"/>
                <a:gd name="csY1" fmla="*/ 18389 h 326668"/>
                <a:gd name="csX2" fmla="*/ 322796 w 322796"/>
                <a:gd name="csY2" fmla="*/ 110328 h 326668"/>
                <a:gd name="csX3" fmla="*/ 268996 w 322796"/>
                <a:gd name="csY3" fmla="*/ 219937 h 326668"/>
                <a:gd name="csX4" fmla="*/ 53801 w 322796"/>
                <a:gd name="csY4" fmla="*/ 309002 h 326668"/>
                <a:gd name="csX5" fmla="*/ 0 w 322796"/>
                <a:gd name="csY5" fmla="*/ 326668 h 3266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322796" h="326668">
                  <a:moveTo>
                    <a:pt x="322796" y="0"/>
                  </a:moveTo>
                  <a:lnTo>
                    <a:pt x="322796" y="18389"/>
                  </a:lnTo>
                  <a:cubicBezTo>
                    <a:pt x="322796" y="36775"/>
                    <a:pt x="322796" y="73554"/>
                    <a:pt x="322796" y="110328"/>
                  </a:cubicBezTo>
                  <a:cubicBezTo>
                    <a:pt x="322796" y="147103"/>
                    <a:pt x="322796" y="183882"/>
                    <a:pt x="268996" y="219937"/>
                  </a:cubicBezTo>
                  <a:cubicBezTo>
                    <a:pt x="215199" y="255992"/>
                    <a:pt x="107597" y="291332"/>
                    <a:pt x="53801" y="309002"/>
                  </a:cubicBezTo>
                  <a:lnTo>
                    <a:pt x="0" y="326668"/>
                  </a:lnTo>
                </a:path>
              </a:pathLst>
            </a:custGeom>
            <a:noFill/>
            <a:ln w="4410" cap="flat">
              <a:solidFill>
                <a:srgbClr val="333333"/>
              </a:solidFill>
              <a:custDash>
                <a:ds d="0" sp="0"/>
              </a:custDash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1" name="Graphic 137">
            <a:extLst>
              <a:ext uri="{FF2B5EF4-FFF2-40B4-BE49-F238E27FC236}">
                <a16:creationId xmlns:a16="http://schemas.microsoft.com/office/drawing/2014/main" id="{129BB4D8-1F9D-58A8-00B9-BD1994451363}"/>
              </a:ext>
            </a:extLst>
          </p:cNvPr>
          <p:cNvGrpSpPr/>
          <p:nvPr/>
        </p:nvGrpSpPr>
        <p:grpSpPr>
          <a:xfrm>
            <a:off x="4485989" y="0"/>
            <a:ext cx="4410" cy="4413"/>
            <a:chOff x="4485989" y="0"/>
            <a:chExt cx="4410" cy="4413"/>
          </a:xfrm>
          <a:solidFill>
            <a:srgbClr val="333333"/>
          </a:solidFill>
        </p:grpSpPr>
      </p:grpSp>
      <p:grpSp>
        <p:nvGrpSpPr>
          <p:cNvPr id="162" name="Graphic 137">
            <a:extLst>
              <a:ext uri="{FF2B5EF4-FFF2-40B4-BE49-F238E27FC236}">
                <a16:creationId xmlns:a16="http://schemas.microsoft.com/office/drawing/2014/main" id="{EBC7B5CC-D110-3F88-32E0-709EB1798D93}"/>
              </a:ext>
            </a:extLst>
          </p:cNvPr>
          <p:cNvGrpSpPr/>
          <p:nvPr/>
        </p:nvGrpSpPr>
        <p:grpSpPr>
          <a:xfrm>
            <a:off x="4521276" y="35305"/>
            <a:ext cx="3149877" cy="6786507"/>
            <a:chOff x="4521276" y="35305"/>
            <a:chExt cx="3149877" cy="6786507"/>
          </a:xfrm>
        </p:grpSpPr>
        <p:grpSp>
          <p:nvGrpSpPr>
            <p:cNvPr id="163" name="Graphic 137">
              <a:extLst>
                <a:ext uri="{FF2B5EF4-FFF2-40B4-BE49-F238E27FC236}">
                  <a16:creationId xmlns:a16="http://schemas.microsoft.com/office/drawing/2014/main" id="{966B3F56-9FD0-EC70-7424-16BA032D143D}"/>
                </a:ext>
              </a:extLst>
            </p:cNvPr>
            <p:cNvGrpSpPr/>
            <p:nvPr/>
          </p:nvGrpSpPr>
          <p:grpSpPr>
            <a:xfrm>
              <a:off x="4521276" y="35305"/>
              <a:ext cx="847668" cy="216243"/>
              <a:chOff x="4521276" y="35305"/>
              <a:chExt cx="847668" cy="216243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A9B5CE9C-DDF6-A12E-9D2D-E689F08E8E65}"/>
                  </a:ext>
                </a:extLst>
              </p:cNvPr>
              <p:cNvSpPr/>
              <p:nvPr/>
            </p:nvSpPr>
            <p:spPr>
              <a:xfrm>
                <a:off x="4521276" y="35305"/>
                <a:ext cx="847668" cy="216243"/>
              </a:xfrm>
              <a:prstGeom prst="rect">
                <a:avLst/>
              </a:prstGeom>
              <a:solidFill>
                <a:srgbClr val="E1F5FF"/>
              </a:solidFill>
              <a:ln w="8820" cap="flat">
                <a:solidFill>
                  <a:srgbClr val="01579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45D7577-D023-CBB7-7030-31605005FA96}"/>
                  </a:ext>
                </a:extLst>
              </p:cNvPr>
              <p:cNvSpPr txBox="1"/>
              <p:nvPr/>
            </p:nvSpPr>
            <p:spPr>
              <a:xfrm>
                <a:off x="4562183" y="120668"/>
                <a:ext cx="300082" cy="112851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200" spc="0" baseline="73333" dirty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Create</a:t>
                </a:r>
                <a:r>
                  <a:rPr lang="en-US" sz="100" spc="0" baseline="0" dirty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</a:t>
                </a:r>
                <a:r>
                  <a:rPr lang="en-US" sz="100" spc="0" baseline="0" dirty="0" err="1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journal.md</a:t>
                </a:r>
                <a:endParaRPr lang="en-US" sz="100" spc="0" baseline="0" dirty="0">
                  <a:ln/>
                  <a:solidFill>
                    <a:srgbClr val="333333"/>
                  </a:solidFill>
                  <a:latin typeface="Trebuchet MS"/>
                  <a:sym typeface="Trebuchet MS"/>
                  <a:rtl val="0"/>
                </a:endParaRPr>
              </a:p>
            </p:txBody>
          </p:sp>
        </p:grpSp>
        <p:grpSp>
          <p:nvGrpSpPr>
            <p:cNvPr id="166" name="Graphic 137">
              <a:extLst>
                <a:ext uri="{FF2B5EF4-FFF2-40B4-BE49-F238E27FC236}">
                  <a16:creationId xmlns:a16="http://schemas.microsoft.com/office/drawing/2014/main" id="{9D15925D-6E62-739C-E229-3FEFAA1049DE}"/>
                </a:ext>
              </a:extLst>
            </p:cNvPr>
            <p:cNvGrpSpPr/>
            <p:nvPr/>
          </p:nvGrpSpPr>
          <p:grpSpPr>
            <a:xfrm>
              <a:off x="4597573" y="472204"/>
              <a:ext cx="695075" cy="216243"/>
              <a:chOff x="4597573" y="472204"/>
              <a:chExt cx="695075" cy="216243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365C3C6-CAE5-EB7D-AD44-29BE3A624FFE}"/>
                  </a:ext>
                </a:extLst>
              </p:cNvPr>
              <p:cNvSpPr/>
              <p:nvPr/>
            </p:nvSpPr>
            <p:spPr>
              <a:xfrm>
                <a:off x="4597573" y="472204"/>
                <a:ext cx="695075" cy="216243"/>
              </a:xfrm>
              <a:prstGeom prst="rect">
                <a:avLst/>
              </a:prstGeom>
              <a:solidFill>
                <a:srgbClr val="E1F5FF"/>
              </a:solidFill>
              <a:ln w="8820" cap="flat">
                <a:solidFill>
                  <a:srgbClr val="01579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B50749F-E8B2-DACA-7436-0EAC7EF2D521}"/>
                  </a:ext>
                </a:extLst>
              </p:cNvPr>
              <p:cNvSpPr txBox="1"/>
              <p:nvPr/>
            </p:nvSpPr>
            <p:spPr>
              <a:xfrm>
                <a:off x="4638480" y="496991"/>
                <a:ext cx="613261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SuperWhisper</a:t>
                </a:r>
              </a:p>
            </p:txBody>
          </p:sp>
        </p:grpSp>
        <p:grpSp>
          <p:nvGrpSpPr>
            <p:cNvPr id="169" name="Graphic 137">
              <a:extLst>
                <a:ext uri="{FF2B5EF4-FFF2-40B4-BE49-F238E27FC236}">
                  <a16:creationId xmlns:a16="http://schemas.microsoft.com/office/drawing/2014/main" id="{C6CD33FD-0526-54B1-6420-7DBCF46D5A73}"/>
                </a:ext>
              </a:extLst>
            </p:cNvPr>
            <p:cNvGrpSpPr/>
            <p:nvPr/>
          </p:nvGrpSpPr>
          <p:grpSpPr>
            <a:xfrm>
              <a:off x="4749924" y="909104"/>
              <a:ext cx="390372" cy="216243"/>
              <a:chOff x="4749924" y="909104"/>
              <a:chExt cx="390372" cy="216243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571E50E7-C5A6-B3B8-D20F-230A44AF38AD}"/>
                  </a:ext>
                </a:extLst>
              </p:cNvPr>
              <p:cNvSpPr/>
              <p:nvPr/>
            </p:nvSpPr>
            <p:spPr>
              <a:xfrm>
                <a:off x="4749924" y="909104"/>
                <a:ext cx="390372" cy="216243"/>
              </a:xfrm>
              <a:prstGeom prst="rect">
                <a:avLst/>
              </a:prstGeom>
              <a:solidFill>
                <a:srgbClr val="C8E6C9"/>
              </a:solidFill>
              <a:ln w="8820" cap="flat">
                <a:solidFill>
                  <a:srgbClr val="2E7D3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C41C545-957D-193C-56C1-C93398EE65E1}"/>
                  </a:ext>
                </a:extLst>
              </p:cNvPr>
              <p:cNvSpPr txBox="1"/>
              <p:nvPr/>
            </p:nvSpPr>
            <p:spPr>
              <a:xfrm>
                <a:off x="4786437" y="933890"/>
                <a:ext cx="317346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Talk</a:t>
                </a:r>
              </a:p>
            </p:txBody>
          </p:sp>
        </p:grpSp>
        <p:grpSp>
          <p:nvGrpSpPr>
            <p:cNvPr id="172" name="Graphic 137">
              <a:extLst>
                <a:ext uri="{FF2B5EF4-FFF2-40B4-BE49-F238E27FC236}">
                  <a16:creationId xmlns:a16="http://schemas.microsoft.com/office/drawing/2014/main" id="{A0B2FE06-1C7B-43FD-DE56-8A9E1608F6F1}"/>
                </a:ext>
              </a:extLst>
            </p:cNvPr>
            <p:cNvGrpSpPr/>
            <p:nvPr/>
          </p:nvGrpSpPr>
          <p:grpSpPr>
            <a:xfrm>
              <a:off x="4598607" y="1346003"/>
              <a:ext cx="693007" cy="216243"/>
              <a:chOff x="4598607" y="1346003"/>
              <a:chExt cx="693007" cy="216243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E88828A-9960-8B32-B347-6A2B2D316639}"/>
                  </a:ext>
                </a:extLst>
              </p:cNvPr>
              <p:cNvSpPr/>
              <p:nvPr/>
            </p:nvSpPr>
            <p:spPr>
              <a:xfrm>
                <a:off x="4598607" y="1346003"/>
                <a:ext cx="693007" cy="216243"/>
              </a:xfrm>
              <a:prstGeom prst="rect">
                <a:avLst/>
              </a:prstGeom>
              <a:solidFill>
                <a:srgbClr val="F3E5F5"/>
              </a:solidFill>
              <a:ln w="8820" cap="flat">
                <a:solidFill>
                  <a:srgbClr val="4A148C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225628D-E371-EDD1-23ED-9DD1F61A21EE}"/>
                  </a:ext>
                </a:extLst>
              </p:cNvPr>
              <p:cNvSpPr txBox="1"/>
              <p:nvPr/>
            </p:nvSpPr>
            <p:spPr>
              <a:xfrm>
                <a:off x="4637222" y="1370790"/>
                <a:ext cx="615777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Vomit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version</a:t>
                </a:r>
              </a:p>
            </p:txBody>
          </p:sp>
        </p:grpSp>
        <p:grpSp>
          <p:nvGrpSpPr>
            <p:cNvPr id="175" name="Graphic 137">
              <a:extLst>
                <a:ext uri="{FF2B5EF4-FFF2-40B4-BE49-F238E27FC236}">
                  <a16:creationId xmlns:a16="http://schemas.microsoft.com/office/drawing/2014/main" id="{64511B86-7847-3A5F-C927-DDBA76C3B55D}"/>
                </a:ext>
              </a:extLst>
            </p:cNvPr>
            <p:cNvGrpSpPr/>
            <p:nvPr/>
          </p:nvGrpSpPr>
          <p:grpSpPr>
            <a:xfrm>
              <a:off x="4641338" y="1782903"/>
              <a:ext cx="607544" cy="216243"/>
              <a:chOff x="4641338" y="1782903"/>
              <a:chExt cx="607544" cy="216243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7DD433D-77A1-D267-B8A0-C7F5D4E88F3A}"/>
                  </a:ext>
                </a:extLst>
              </p:cNvPr>
              <p:cNvSpPr/>
              <p:nvPr/>
            </p:nvSpPr>
            <p:spPr>
              <a:xfrm>
                <a:off x="4641338" y="1782903"/>
                <a:ext cx="607544" cy="216243"/>
              </a:xfrm>
              <a:prstGeom prst="rect">
                <a:avLst/>
              </a:prstGeom>
              <a:solidFill>
                <a:srgbClr val="E1F5FF"/>
              </a:solidFill>
              <a:ln w="8820" cap="flat">
                <a:solidFill>
                  <a:srgbClr val="01579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405A546-C1BD-A895-67F0-A9B928913F67}"/>
                  </a:ext>
                </a:extLst>
              </p:cNvPr>
              <p:cNvSpPr txBox="1"/>
              <p:nvPr/>
            </p:nvSpPr>
            <p:spPr>
              <a:xfrm>
                <a:off x="4682228" y="1807690"/>
                <a:ext cx="525765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git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commit</a:t>
                </a:r>
              </a:p>
            </p:txBody>
          </p:sp>
        </p:grpSp>
        <p:grpSp>
          <p:nvGrpSpPr>
            <p:cNvPr id="178" name="Graphic 137">
              <a:extLst>
                <a:ext uri="{FF2B5EF4-FFF2-40B4-BE49-F238E27FC236}">
                  <a16:creationId xmlns:a16="http://schemas.microsoft.com/office/drawing/2014/main" id="{86E40857-94E8-7642-B6CA-54C1CA3B3DE1}"/>
                </a:ext>
              </a:extLst>
            </p:cNvPr>
            <p:cNvGrpSpPr/>
            <p:nvPr/>
          </p:nvGrpSpPr>
          <p:grpSpPr>
            <a:xfrm>
              <a:off x="5098099" y="2219803"/>
              <a:ext cx="519738" cy="216243"/>
              <a:chOff x="5098099" y="2219803"/>
              <a:chExt cx="519738" cy="216243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05693AD3-5AC1-674F-40A5-1E888888595C}"/>
                  </a:ext>
                </a:extLst>
              </p:cNvPr>
              <p:cNvSpPr/>
              <p:nvPr/>
            </p:nvSpPr>
            <p:spPr>
              <a:xfrm>
                <a:off x="5098099" y="2219803"/>
                <a:ext cx="519738" cy="216243"/>
              </a:xfrm>
              <a:prstGeom prst="rect">
                <a:avLst/>
              </a:prstGeom>
              <a:solidFill>
                <a:srgbClr val="FFE0B2"/>
              </a:solidFill>
              <a:ln w="8820" cap="flat">
                <a:solidFill>
                  <a:srgbClr val="E651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20D7619-1FD7-FBDD-75DB-CD7506CA25AC}"/>
                  </a:ext>
                </a:extLst>
              </p:cNvPr>
              <p:cNvSpPr txBox="1"/>
              <p:nvPr/>
            </p:nvSpPr>
            <p:spPr>
              <a:xfrm>
                <a:off x="5139006" y="2244589"/>
                <a:ext cx="437924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Cleanup</a:t>
                </a:r>
              </a:p>
            </p:txBody>
          </p:sp>
        </p:grpSp>
        <p:grpSp>
          <p:nvGrpSpPr>
            <p:cNvPr id="181" name="Graphic 137">
              <a:extLst>
                <a:ext uri="{FF2B5EF4-FFF2-40B4-BE49-F238E27FC236}">
                  <a16:creationId xmlns:a16="http://schemas.microsoft.com/office/drawing/2014/main" id="{56752243-1E66-E67F-53B3-03BF81C7564D}"/>
                </a:ext>
              </a:extLst>
            </p:cNvPr>
            <p:cNvGrpSpPr/>
            <p:nvPr/>
          </p:nvGrpSpPr>
          <p:grpSpPr>
            <a:xfrm>
              <a:off x="5469432" y="1782903"/>
              <a:ext cx="602789" cy="216243"/>
              <a:chOff x="5469432" y="1782903"/>
              <a:chExt cx="602789" cy="216243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EA91CEB-7736-7D65-E05A-A8545080B1AB}"/>
                  </a:ext>
                </a:extLst>
              </p:cNvPr>
              <p:cNvSpPr/>
              <p:nvPr/>
            </p:nvSpPr>
            <p:spPr>
              <a:xfrm>
                <a:off x="5469432" y="1782903"/>
                <a:ext cx="602789" cy="216243"/>
              </a:xfrm>
              <a:prstGeom prst="rect">
                <a:avLst/>
              </a:prstGeom>
              <a:solidFill>
                <a:srgbClr val="FFE0B2"/>
              </a:solidFill>
              <a:ln w="8820" cap="flat">
                <a:solidFill>
                  <a:srgbClr val="E651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C0B42B7-2079-0720-7628-71DE377BB185}"/>
                  </a:ext>
                </a:extLst>
              </p:cNvPr>
              <p:cNvSpPr txBox="1"/>
              <p:nvPr/>
            </p:nvSpPr>
            <p:spPr>
              <a:xfrm>
                <a:off x="5510322" y="1807690"/>
                <a:ext cx="521009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people.md</a:t>
                </a:r>
              </a:p>
            </p:txBody>
          </p:sp>
        </p:grpSp>
        <p:grpSp>
          <p:nvGrpSpPr>
            <p:cNvPr id="184" name="Graphic 137">
              <a:extLst>
                <a:ext uri="{FF2B5EF4-FFF2-40B4-BE49-F238E27FC236}">
                  <a16:creationId xmlns:a16="http://schemas.microsoft.com/office/drawing/2014/main" id="{C54C76C2-3BB0-198C-93CB-54DD5A4ADDA0}"/>
                </a:ext>
              </a:extLst>
            </p:cNvPr>
            <p:cNvGrpSpPr/>
            <p:nvPr/>
          </p:nvGrpSpPr>
          <p:grpSpPr>
            <a:xfrm>
              <a:off x="5186388" y="2695538"/>
              <a:ext cx="343161" cy="216243"/>
              <a:chOff x="5186388" y="2695538"/>
              <a:chExt cx="343161" cy="216243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ACD5866C-DD06-C1C2-A0F1-8FD7AF805D9C}"/>
                  </a:ext>
                </a:extLst>
              </p:cNvPr>
              <p:cNvSpPr/>
              <p:nvPr/>
            </p:nvSpPr>
            <p:spPr>
              <a:xfrm>
                <a:off x="5186388" y="2695538"/>
                <a:ext cx="343161" cy="216243"/>
              </a:xfrm>
              <a:prstGeom prst="rect">
                <a:avLst/>
              </a:prstGeom>
              <a:solidFill>
                <a:srgbClr val="F3E5F5"/>
              </a:solidFill>
              <a:ln w="8820" cap="flat">
                <a:solidFill>
                  <a:srgbClr val="4A148C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47A7885-CB12-DD5B-21CC-D0D41FD88298}"/>
                  </a:ext>
                </a:extLst>
              </p:cNvPr>
              <p:cNvSpPr txBox="1"/>
              <p:nvPr/>
            </p:nvSpPr>
            <p:spPr>
              <a:xfrm>
                <a:off x="5227295" y="2720324"/>
                <a:ext cx="261347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V1</a:t>
                </a:r>
              </a:p>
            </p:txBody>
          </p:sp>
        </p:grpSp>
        <p:grpSp>
          <p:nvGrpSpPr>
            <p:cNvPr id="187" name="Graphic 137">
              <a:extLst>
                <a:ext uri="{FF2B5EF4-FFF2-40B4-BE49-F238E27FC236}">
                  <a16:creationId xmlns:a16="http://schemas.microsoft.com/office/drawing/2014/main" id="{5C8EBAD7-FF69-63BE-DC19-B3A5B3EFD841}"/>
                </a:ext>
              </a:extLst>
            </p:cNvPr>
            <p:cNvGrpSpPr/>
            <p:nvPr/>
          </p:nvGrpSpPr>
          <p:grpSpPr>
            <a:xfrm>
              <a:off x="5750099" y="2656702"/>
              <a:ext cx="984822" cy="293914"/>
              <a:chOff x="5750099" y="2656702"/>
              <a:chExt cx="984822" cy="29391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71DFDCF-F754-210B-9B14-3D6A9C32E026}"/>
                  </a:ext>
                </a:extLst>
              </p:cNvPr>
              <p:cNvSpPr/>
              <p:nvPr/>
            </p:nvSpPr>
            <p:spPr>
              <a:xfrm>
                <a:off x="5750099" y="2656702"/>
                <a:ext cx="984822" cy="293914"/>
              </a:xfrm>
              <a:prstGeom prst="rect">
                <a:avLst/>
              </a:prstGeom>
              <a:solidFill>
                <a:srgbClr val="E1F5FF"/>
              </a:solidFill>
              <a:ln w="8820" cap="flat">
                <a:solidFill>
                  <a:srgbClr val="01579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DF85526-F528-24CE-67BF-7F8F454C941E}"/>
                  </a:ext>
                </a:extLst>
              </p:cNvPr>
              <p:cNvSpPr txBox="1"/>
              <p:nvPr/>
            </p:nvSpPr>
            <p:spPr>
              <a:xfrm>
                <a:off x="6064211" y="2681489"/>
                <a:ext cx="356597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say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-f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1187A16B-360A-CD83-2F1C-9C5B1364DCB9}"/>
                  </a:ext>
                </a:extLst>
              </p:cNvPr>
              <p:cNvSpPr txBox="1"/>
              <p:nvPr/>
            </p:nvSpPr>
            <p:spPr>
              <a:xfrm>
                <a:off x="5791006" y="2759160"/>
                <a:ext cx="903008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journal_2025_10_1.md</a:t>
                </a:r>
              </a:p>
            </p:txBody>
          </p:sp>
        </p:grpSp>
        <p:grpSp>
          <p:nvGrpSpPr>
            <p:cNvPr id="191" name="Graphic 137">
              <a:extLst>
                <a:ext uri="{FF2B5EF4-FFF2-40B4-BE49-F238E27FC236}">
                  <a16:creationId xmlns:a16="http://schemas.microsoft.com/office/drawing/2014/main" id="{B21570CD-29E3-35D0-1CB2-60FFBA2E2174}"/>
                </a:ext>
              </a:extLst>
            </p:cNvPr>
            <p:cNvGrpSpPr/>
            <p:nvPr/>
          </p:nvGrpSpPr>
          <p:grpSpPr>
            <a:xfrm>
              <a:off x="5556704" y="3171273"/>
              <a:ext cx="487069" cy="216243"/>
              <a:chOff x="5556704" y="3171273"/>
              <a:chExt cx="487069" cy="216243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7DC5B0F5-0C73-598C-D55C-87C9C00778F7}"/>
                  </a:ext>
                </a:extLst>
              </p:cNvPr>
              <p:cNvSpPr/>
              <p:nvPr/>
            </p:nvSpPr>
            <p:spPr>
              <a:xfrm>
                <a:off x="5556704" y="3171273"/>
                <a:ext cx="487069" cy="216243"/>
              </a:xfrm>
              <a:prstGeom prst="rect">
                <a:avLst/>
              </a:prstGeom>
              <a:solidFill>
                <a:srgbClr val="C8E6C9"/>
              </a:solidFill>
              <a:ln w="8820" cap="flat">
                <a:solidFill>
                  <a:srgbClr val="2E7D3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C93E304-0761-BEA4-1E80-22CC35032BEA}"/>
                  </a:ext>
                </a:extLst>
              </p:cNvPr>
              <p:cNvSpPr txBox="1"/>
              <p:nvPr/>
            </p:nvSpPr>
            <p:spPr>
              <a:xfrm>
                <a:off x="5596164" y="3196059"/>
                <a:ext cx="408150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Review</a:t>
                </a:r>
              </a:p>
            </p:txBody>
          </p:sp>
        </p:grpSp>
        <p:grpSp>
          <p:nvGrpSpPr>
            <p:cNvPr id="194" name="Graphic 137">
              <a:extLst>
                <a:ext uri="{FF2B5EF4-FFF2-40B4-BE49-F238E27FC236}">
                  <a16:creationId xmlns:a16="http://schemas.microsoft.com/office/drawing/2014/main" id="{F5B82011-86BE-7FB9-CF58-FE3BF5D98220}"/>
                </a:ext>
              </a:extLst>
            </p:cNvPr>
            <p:cNvGrpSpPr/>
            <p:nvPr/>
          </p:nvGrpSpPr>
          <p:grpSpPr>
            <a:xfrm>
              <a:off x="5496467" y="3608172"/>
              <a:ext cx="607544" cy="216243"/>
              <a:chOff x="5496467" y="3608172"/>
              <a:chExt cx="607544" cy="216243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4E0E0B44-7BED-B2B6-142E-3077C12B5B59}"/>
                  </a:ext>
                </a:extLst>
              </p:cNvPr>
              <p:cNvSpPr/>
              <p:nvPr/>
            </p:nvSpPr>
            <p:spPr>
              <a:xfrm>
                <a:off x="5496467" y="3608172"/>
                <a:ext cx="607544" cy="216243"/>
              </a:xfrm>
              <a:prstGeom prst="rect">
                <a:avLst/>
              </a:prstGeom>
              <a:solidFill>
                <a:srgbClr val="E1F5FF"/>
              </a:solidFill>
              <a:ln w="8820" cap="flat">
                <a:solidFill>
                  <a:srgbClr val="01579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368B425-2EA8-199C-9B20-3D11F8B9F0B8}"/>
                  </a:ext>
                </a:extLst>
              </p:cNvPr>
              <p:cNvSpPr txBox="1"/>
              <p:nvPr/>
            </p:nvSpPr>
            <p:spPr>
              <a:xfrm>
                <a:off x="5537357" y="3632959"/>
                <a:ext cx="525765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git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commit</a:t>
                </a:r>
              </a:p>
            </p:txBody>
          </p:sp>
        </p:grpSp>
        <p:grpSp>
          <p:nvGrpSpPr>
            <p:cNvPr id="197" name="Graphic 137">
              <a:extLst>
                <a:ext uri="{FF2B5EF4-FFF2-40B4-BE49-F238E27FC236}">
                  <a16:creationId xmlns:a16="http://schemas.microsoft.com/office/drawing/2014/main" id="{A376752E-47E9-0B13-6D75-B72A78209BE2}"/>
                </a:ext>
              </a:extLst>
            </p:cNvPr>
            <p:cNvGrpSpPr/>
            <p:nvPr/>
          </p:nvGrpSpPr>
          <p:grpSpPr>
            <a:xfrm>
              <a:off x="5547745" y="4045072"/>
              <a:ext cx="504989" cy="216243"/>
              <a:chOff x="5547745" y="4045072"/>
              <a:chExt cx="504989" cy="216243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0137EB53-F1E5-3A5A-89D3-AEB358808513}"/>
                  </a:ext>
                </a:extLst>
              </p:cNvPr>
              <p:cNvSpPr/>
              <p:nvPr/>
            </p:nvSpPr>
            <p:spPr>
              <a:xfrm>
                <a:off x="5547745" y="4045072"/>
                <a:ext cx="504989" cy="216243"/>
              </a:xfrm>
              <a:prstGeom prst="rect">
                <a:avLst/>
              </a:prstGeom>
              <a:solidFill>
                <a:srgbClr val="FFE0B2"/>
              </a:solidFill>
              <a:ln w="8820" cap="flat">
                <a:solidFill>
                  <a:srgbClr val="E651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519089D8-6C66-F258-5F2B-AFC74C7A7FC3}"/>
                  </a:ext>
                </a:extLst>
              </p:cNvPr>
              <p:cNvSpPr txBox="1"/>
              <p:nvPr/>
            </p:nvSpPr>
            <p:spPr>
              <a:xfrm>
                <a:off x="5588634" y="4069859"/>
                <a:ext cx="423209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analyze</a:t>
                </a:r>
              </a:p>
            </p:txBody>
          </p:sp>
        </p:grpSp>
        <p:grpSp>
          <p:nvGrpSpPr>
            <p:cNvPr id="200" name="Graphic 137">
              <a:extLst>
                <a:ext uri="{FF2B5EF4-FFF2-40B4-BE49-F238E27FC236}">
                  <a16:creationId xmlns:a16="http://schemas.microsoft.com/office/drawing/2014/main" id="{547D81DB-290A-C9DF-0BB5-BB11D001A820}"/>
                </a:ext>
              </a:extLst>
            </p:cNvPr>
            <p:cNvGrpSpPr/>
            <p:nvPr/>
          </p:nvGrpSpPr>
          <p:grpSpPr>
            <a:xfrm>
              <a:off x="5319338" y="4592300"/>
              <a:ext cx="961802" cy="371585"/>
              <a:chOff x="5319338" y="4592300"/>
              <a:chExt cx="961802" cy="371585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D93CF7A7-9A54-D9ED-1029-38416CBFF49B}"/>
                  </a:ext>
                </a:extLst>
              </p:cNvPr>
              <p:cNvSpPr/>
              <p:nvPr/>
            </p:nvSpPr>
            <p:spPr>
              <a:xfrm>
                <a:off x="5319338" y="4592300"/>
                <a:ext cx="961802" cy="371585"/>
              </a:xfrm>
              <a:prstGeom prst="rect">
                <a:avLst/>
              </a:prstGeom>
              <a:solidFill>
                <a:srgbClr val="FFE0B2"/>
              </a:solidFill>
              <a:ln w="8820" cap="flat">
                <a:solidFill>
                  <a:srgbClr val="E651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F655FC46-CC4C-BBF3-CE44-874BE91D195C}"/>
                  </a:ext>
                </a:extLst>
              </p:cNvPr>
              <p:cNvSpPr txBox="1"/>
              <p:nvPr/>
            </p:nvSpPr>
            <p:spPr>
              <a:xfrm>
                <a:off x="5358867" y="4617086"/>
                <a:ext cx="882745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Read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today's journal +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6D097E3-C15B-1A91-5B66-D200760B1A71}"/>
                  </a:ext>
                </a:extLst>
              </p:cNvPr>
              <p:cNvSpPr txBox="1"/>
              <p:nvPr/>
            </p:nvSpPr>
            <p:spPr>
              <a:xfrm>
                <a:off x="5409179" y="4694758"/>
                <a:ext cx="782119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previous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journals +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1D39E8F-DA1B-01B1-C54A-D20EDA85E53D}"/>
                  </a:ext>
                </a:extLst>
              </p:cNvPr>
              <p:cNvSpPr txBox="1"/>
              <p:nvPr/>
            </p:nvSpPr>
            <p:spPr>
              <a:xfrm>
                <a:off x="5442899" y="4772429"/>
                <a:ext cx="714679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previous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analysis</a:t>
                </a:r>
              </a:p>
            </p:txBody>
          </p:sp>
        </p:grpSp>
        <p:grpSp>
          <p:nvGrpSpPr>
            <p:cNvPr id="205" name="Graphic 137">
              <a:extLst>
                <a:ext uri="{FF2B5EF4-FFF2-40B4-BE49-F238E27FC236}">
                  <a16:creationId xmlns:a16="http://schemas.microsoft.com/office/drawing/2014/main" id="{04DD828B-46F7-137A-C8BB-31E8F0A91F12}"/>
                </a:ext>
              </a:extLst>
            </p:cNvPr>
            <p:cNvGrpSpPr/>
            <p:nvPr/>
          </p:nvGrpSpPr>
          <p:grpSpPr>
            <a:xfrm>
              <a:off x="5455355" y="5184542"/>
              <a:ext cx="689768" cy="216243"/>
              <a:chOff x="5455355" y="5184542"/>
              <a:chExt cx="689768" cy="216243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C0E39026-502B-A07C-B2F7-A5A4002668C0}"/>
                  </a:ext>
                </a:extLst>
              </p:cNvPr>
              <p:cNvSpPr/>
              <p:nvPr/>
            </p:nvSpPr>
            <p:spPr>
              <a:xfrm>
                <a:off x="5455355" y="5184542"/>
                <a:ext cx="689768" cy="216243"/>
              </a:xfrm>
              <a:prstGeom prst="rect">
                <a:avLst/>
              </a:prstGeom>
              <a:solidFill>
                <a:srgbClr val="C8E6C9"/>
              </a:solidFill>
              <a:ln w="8820" cap="flat">
                <a:solidFill>
                  <a:srgbClr val="2E7D3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5BF3A1B-91D2-345E-9B93-071CEE499002}"/>
                  </a:ext>
                </a:extLst>
              </p:cNvPr>
              <p:cNvSpPr txBox="1"/>
              <p:nvPr/>
            </p:nvSpPr>
            <p:spPr>
              <a:xfrm>
                <a:off x="5496245" y="5209328"/>
                <a:ext cx="607989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Ask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questions</a:t>
                </a:r>
              </a:p>
            </p:txBody>
          </p:sp>
        </p:grpSp>
        <p:grpSp>
          <p:nvGrpSpPr>
            <p:cNvPr id="208" name="Graphic 137">
              <a:extLst>
                <a:ext uri="{FF2B5EF4-FFF2-40B4-BE49-F238E27FC236}">
                  <a16:creationId xmlns:a16="http://schemas.microsoft.com/office/drawing/2014/main" id="{773E2686-95FB-AFBA-3925-A63AE68E751A}"/>
                </a:ext>
              </a:extLst>
            </p:cNvPr>
            <p:cNvGrpSpPr/>
            <p:nvPr/>
          </p:nvGrpSpPr>
          <p:grpSpPr>
            <a:xfrm>
              <a:off x="5511251" y="5621441"/>
              <a:ext cx="577977" cy="216243"/>
              <a:chOff x="5511251" y="5621441"/>
              <a:chExt cx="577977" cy="216243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B590F6D-7133-776C-5C2D-15B0340401E0}"/>
                  </a:ext>
                </a:extLst>
              </p:cNvPr>
              <p:cNvSpPr/>
              <p:nvPr/>
            </p:nvSpPr>
            <p:spPr>
              <a:xfrm>
                <a:off x="5511251" y="5621441"/>
                <a:ext cx="577977" cy="216243"/>
              </a:xfrm>
              <a:prstGeom prst="rect">
                <a:avLst/>
              </a:prstGeom>
              <a:solidFill>
                <a:srgbClr val="C8E6C9"/>
              </a:solidFill>
              <a:ln w="8820" cap="flat">
                <a:solidFill>
                  <a:srgbClr val="2E7D3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737280D-5CB6-4698-BE11-571F1AA9F4A4}"/>
                  </a:ext>
                </a:extLst>
              </p:cNvPr>
              <p:cNvSpPr txBox="1"/>
              <p:nvPr/>
            </p:nvSpPr>
            <p:spPr>
              <a:xfrm>
                <a:off x="5552175" y="5646228"/>
                <a:ext cx="496129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Push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back</a:t>
                </a:r>
              </a:p>
            </p:txBody>
          </p:sp>
        </p:grpSp>
        <p:grpSp>
          <p:nvGrpSpPr>
            <p:cNvPr id="211" name="Graphic 137">
              <a:extLst>
                <a:ext uri="{FF2B5EF4-FFF2-40B4-BE49-F238E27FC236}">
                  <a16:creationId xmlns:a16="http://schemas.microsoft.com/office/drawing/2014/main" id="{73677055-CC7A-484C-690F-64FFEF1B34D8}"/>
                </a:ext>
              </a:extLst>
            </p:cNvPr>
            <p:cNvGrpSpPr/>
            <p:nvPr/>
          </p:nvGrpSpPr>
          <p:grpSpPr>
            <a:xfrm>
              <a:off x="5357142" y="6058341"/>
              <a:ext cx="886195" cy="216243"/>
              <a:chOff x="5357142" y="6058341"/>
              <a:chExt cx="886195" cy="216243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A120518B-66A4-4700-82FA-AB15BAFD383D}"/>
                  </a:ext>
                </a:extLst>
              </p:cNvPr>
              <p:cNvSpPr/>
              <p:nvPr/>
            </p:nvSpPr>
            <p:spPr>
              <a:xfrm>
                <a:off x="5357142" y="6058341"/>
                <a:ext cx="886195" cy="216243"/>
              </a:xfrm>
              <a:prstGeom prst="rect">
                <a:avLst/>
              </a:prstGeom>
              <a:solidFill>
                <a:srgbClr val="FFE0B2"/>
              </a:solidFill>
              <a:ln w="8820" cap="flat">
                <a:solidFill>
                  <a:srgbClr val="E651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6AD5B12B-6ADE-1DA2-AF16-7A7BF93190C9}"/>
                  </a:ext>
                </a:extLst>
              </p:cNvPr>
              <p:cNvSpPr txBox="1"/>
              <p:nvPr/>
            </p:nvSpPr>
            <p:spPr>
              <a:xfrm>
                <a:off x="5398031" y="6083127"/>
                <a:ext cx="804415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journal.analysis.md</a:t>
                </a:r>
              </a:p>
            </p:txBody>
          </p:sp>
        </p:grpSp>
        <p:grpSp>
          <p:nvGrpSpPr>
            <p:cNvPr id="214" name="Graphic 137">
              <a:extLst>
                <a:ext uri="{FF2B5EF4-FFF2-40B4-BE49-F238E27FC236}">
                  <a16:creationId xmlns:a16="http://schemas.microsoft.com/office/drawing/2014/main" id="{1D141DDE-8061-6B89-F5F8-1B101E94085F}"/>
                </a:ext>
              </a:extLst>
            </p:cNvPr>
            <p:cNvGrpSpPr/>
            <p:nvPr/>
          </p:nvGrpSpPr>
          <p:grpSpPr>
            <a:xfrm>
              <a:off x="6589910" y="6058341"/>
              <a:ext cx="1081243" cy="216243"/>
              <a:chOff x="6589910" y="6058341"/>
              <a:chExt cx="1081243" cy="216243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0EC5CE8-C052-EDA4-FB19-F57E97AF6A73}"/>
                  </a:ext>
                </a:extLst>
              </p:cNvPr>
              <p:cNvSpPr/>
              <p:nvPr/>
            </p:nvSpPr>
            <p:spPr>
              <a:xfrm>
                <a:off x="6589910" y="6058341"/>
                <a:ext cx="1081243" cy="216243"/>
              </a:xfrm>
              <a:prstGeom prst="rect">
                <a:avLst/>
              </a:prstGeom>
              <a:solidFill>
                <a:srgbClr val="E1F5FF"/>
              </a:solidFill>
              <a:ln w="8820" cap="flat">
                <a:solidFill>
                  <a:srgbClr val="01579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6C9FF88-24F3-C907-17B7-B220D0D51D4E}"/>
                  </a:ext>
                </a:extLst>
              </p:cNvPr>
              <p:cNvSpPr txBox="1"/>
              <p:nvPr/>
            </p:nvSpPr>
            <p:spPr>
              <a:xfrm>
                <a:off x="6630834" y="6083127"/>
                <a:ext cx="999395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say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-f journal.analysis.md</a:t>
                </a:r>
              </a:p>
            </p:txBody>
          </p:sp>
        </p:grpSp>
        <p:grpSp>
          <p:nvGrpSpPr>
            <p:cNvPr id="217" name="Graphic 137">
              <a:extLst>
                <a:ext uri="{FF2B5EF4-FFF2-40B4-BE49-F238E27FC236}">
                  <a16:creationId xmlns:a16="http://schemas.microsoft.com/office/drawing/2014/main" id="{012D56B1-88E4-8016-E067-5FC4C21F8C66}"/>
                </a:ext>
              </a:extLst>
            </p:cNvPr>
            <p:cNvGrpSpPr/>
            <p:nvPr/>
          </p:nvGrpSpPr>
          <p:grpSpPr>
            <a:xfrm>
              <a:off x="6139799" y="6605569"/>
              <a:ext cx="651172" cy="216243"/>
              <a:chOff x="6139799" y="6605569"/>
              <a:chExt cx="651172" cy="216243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CE94F165-5F5E-F4B9-01A5-21C718F9E504}"/>
                  </a:ext>
                </a:extLst>
              </p:cNvPr>
              <p:cNvSpPr/>
              <p:nvPr/>
            </p:nvSpPr>
            <p:spPr>
              <a:xfrm>
                <a:off x="6139799" y="6605569"/>
                <a:ext cx="651172" cy="216243"/>
              </a:xfrm>
              <a:prstGeom prst="rect">
                <a:avLst/>
              </a:prstGeom>
              <a:solidFill>
                <a:srgbClr val="C8E6C9"/>
              </a:solidFill>
              <a:ln w="8820" cap="flat">
                <a:solidFill>
                  <a:srgbClr val="2E7D3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B297570-C3FB-3B2D-7837-733A458DF314}"/>
                  </a:ext>
                </a:extLst>
              </p:cNvPr>
              <p:cNvSpPr txBox="1"/>
              <p:nvPr/>
            </p:nvSpPr>
            <p:spPr>
              <a:xfrm>
                <a:off x="6180689" y="6630355"/>
                <a:ext cx="569392" cy="1734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l"/>
                <a:r>
                  <a:rPr lang="en-US" sz="1800" spc="0" baseline="73333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Final</a:t>
                </a:r>
                <a:r>
                  <a:rPr lang="en-US" sz="1200" spc="0" baseline="0">
                    <a:ln/>
                    <a:solidFill>
                      <a:srgbClr val="333333"/>
                    </a:solidFill>
                    <a:latin typeface="Trebuchet MS"/>
                    <a:sym typeface="Trebuchet MS"/>
                    <a:rtl val="0"/>
                  </a:rPr>
                  <a:t> review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Complexity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2. See  Abstractions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3. Create reuseable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2386</Words>
  <Application>Microsoft Macintosh PowerPoint</Application>
  <PresentationFormat>Widescreen</PresentationFormat>
  <Paragraphs>437</Paragraphs>
  <Slides>46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-apple-system</vt:lpstr>
      <vt:lpstr>Andale Mono</vt:lpstr>
      <vt:lpstr>Aptos</vt:lpstr>
      <vt:lpstr>Aptos Display</vt:lpstr>
      <vt:lpstr>Arial</vt:lpstr>
      <vt:lpstr>Broadway</vt:lpstr>
      <vt:lpstr>Fira Code</vt:lpstr>
      <vt:lpstr>Menlo</vt:lpstr>
      <vt:lpstr>Silom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  <vt:lpstr>PowerPoint Presentation</vt:lpstr>
      <vt:lpstr>Retreat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24</cp:revision>
  <dcterms:created xsi:type="dcterms:W3CDTF">2026-01-14T02:57:35Z</dcterms:created>
  <dcterms:modified xsi:type="dcterms:W3CDTF">2026-01-21T02:43:07Z</dcterms:modified>
</cp:coreProperties>
</file>